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92" r:id="rId4"/>
    <p:sldId id="257" r:id="rId5"/>
    <p:sldId id="259" r:id="rId6"/>
    <p:sldId id="258" r:id="rId7"/>
    <p:sldId id="260" r:id="rId8"/>
    <p:sldId id="261" r:id="rId9"/>
    <p:sldId id="291" r:id="rId10"/>
    <p:sldId id="290" r:id="rId11"/>
    <p:sldId id="284" r:id="rId12"/>
    <p:sldId id="289" r:id="rId13"/>
    <p:sldId id="288" r:id="rId14"/>
    <p:sldId id="286" r:id="rId15"/>
    <p:sldId id="287" r:id="rId16"/>
    <p:sldId id="285" r:id="rId17"/>
    <p:sldId id="329" r:id="rId18"/>
    <p:sldId id="281" r:id="rId19"/>
    <p:sldId id="280" r:id="rId20"/>
    <p:sldId id="282" r:id="rId21"/>
    <p:sldId id="283" r:id="rId22"/>
    <p:sldId id="317" r:id="rId23"/>
    <p:sldId id="318" r:id="rId24"/>
    <p:sldId id="319" r:id="rId25"/>
    <p:sldId id="320" r:id="rId26"/>
    <p:sldId id="321" r:id="rId27"/>
    <p:sldId id="322" r:id="rId28"/>
    <p:sldId id="262" r:id="rId29"/>
    <p:sldId id="263" r:id="rId30"/>
    <p:sldId id="264" r:id="rId31"/>
    <p:sldId id="265" r:id="rId32"/>
    <p:sldId id="266" r:id="rId33"/>
    <p:sldId id="268" r:id="rId34"/>
    <p:sldId id="269" r:id="rId35"/>
    <p:sldId id="267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8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81DA-6D8E-4384-856F-204FF1AE8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AD18-A4B9-48C6-810E-074DFF04B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6C7CD-0D0E-4A4B-B7FE-F7FD4490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48BF0-C818-48A9-9122-56F585CC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378DE-F254-455B-ACD7-FFCC958C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25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87B3-6E6C-43BB-B53A-1D53013D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ECCDD-3717-4FCD-B12F-AAA94CBBF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D09A1-B535-48AB-BE0D-FC799D32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B143-A3BE-4315-BE3A-1E2FC4CD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8EAF8-4C03-4E07-86D2-1F2016F3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5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6C98F6-E00F-4078-A038-2BEBBAEEC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68981-3BA0-4037-A18C-40C59E01B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6B220-9F4C-4154-8FE2-70B0372E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29BE-610A-4236-8F3A-EBE6AE24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E3D1A-AFA1-4A05-81B0-3680B238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01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966A-1D75-4AC0-A800-EEDD6B60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3C16D-9799-443F-B05A-50B8201FB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1DE6-EE96-43A6-B267-4FC5FFEA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B4D74-BBCA-4F0F-AFF6-90965B79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C1CF9-E64E-4F44-9939-0D3005C9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99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1441-FA73-4003-892D-C67202E8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07B9-CDA0-450F-93BF-692757BA8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6A874-3F31-4BCA-8658-D8FA1EB1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C0F92-524A-4B1E-9BCC-2243FE68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EB2F6-376B-4F62-8E8C-20D118FD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8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FEFC-1FD1-4AF9-B244-E4987C0A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DB76-2582-4894-8A8A-C98103FCA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60121-7B66-4FCD-9C71-60D45B1DB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C688-C3E3-453D-B5A7-B912F2B1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2090E-546D-4477-A958-310099719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420DC-D1E9-442D-AF73-1D784D72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43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FE22-2E72-44B8-A389-62A1535A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1ED9D-AFC0-4E51-84E0-C89A3835F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18A15-C3C7-4C21-9208-B69A858CA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8F459-AE93-44B0-8F04-9A0F82A90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49DA4-0A26-48F1-808F-E13AA18E4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32A45-7AC3-415A-9321-4847FB7A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7E58B-250E-4360-B45D-749039C0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19697-E2FF-4C8F-861E-43BAAF1E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06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326E6-5DF4-411B-A184-F5DB39B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D004B-9AE6-458B-82C6-492AEC01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37F8B-C2A9-442C-9D63-2E86C8A9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44A50-6509-462F-977A-37310278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27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FA161C-E612-4AA4-BDBF-946C414A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C243B-60B6-4362-B7F4-864D1705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13028-2304-455B-A6A7-D2668FC6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10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A8F7-5FBB-4684-8789-1B9FE4DA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9EBDF-3F2C-4CB4-AB35-30D85CFA6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7A044-67AB-4737-9F8D-1B9D26430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C5E79-32FD-4AAA-B031-DB303E1D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6E6AB-1741-4E1A-9D07-26D7AEC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47F9-1B14-413A-BEBE-064EAF24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65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B65A-DF0C-4FBD-BF32-C6F4B57D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4948F5-0B3A-4781-A467-CCF75C4C2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86307-B265-46D8-9DBA-882A7FBA7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51166-5ECC-4DA3-98E8-D29A1991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545C3-0650-4922-B113-94D8A6E9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4A5EE-5446-4635-88BC-5C9006BA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94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59425F-D7BD-4684-B11C-37AF18F2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B01EF-4F4E-4B17-BCFF-2AA029BE8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2F21E-8820-484B-8C02-76C8A192F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4F2E8-1019-4026-915C-35F230505B41}" type="datetimeFigureOut">
              <a:rPr lang="en-IN" smtClean="0"/>
              <a:t>18-07-2021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6F67E-568A-4000-AEDE-56B94B7E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8444B-4308-42D6-B792-62987E667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510C0-7F80-4DDB-8225-887767AAD5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48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B6C51-B505-4EC4-8E05-EDC087AA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113837"/>
            <a:ext cx="1153638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00A84-D03E-4E3A-8571-86CFA7A2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5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C4943-A500-421D-A32F-1E439816B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1FA5E-DC06-4C00-A8DC-0CB12D521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5B05E-4261-4A5F-B962-27368830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FFABF-0D1A-484E-AC70-C40F029B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1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26B88-5AA1-49DC-BEAF-C262813F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3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F20DA-6E49-4C31-B7C0-7573316BF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0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Box model in CSS? | Lil Engine">
            <a:extLst>
              <a:ext uri="{FF2B5EF4-FFF2-40B4-BE49-F238E27FC236}">
                <a16:creationId xmlns:a16="http://schemas.microsoft.com/office/drawing/2014/main" id="{BA3ADF30-18FB-436C-9522-16299A8F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38" y="0"/>
            <a:ext cx="100931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29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879A8-0744-4B04-8048-8C80B7FCF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8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050A8-04AD-4D59-818C-25D52A2A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70CA6-0B7D-43B0-B4C4-9BDFC1ABA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19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F5ED9-ACE8-440D-8BC3-2E671A335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0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14557-3DA2-436C-B093-B4346E23E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746E9-75CD-49CB-B4FE-29209CFF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723522"/>
            <a:ext cx="11041016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35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29A7-C037-4E78-BB26-BB1F963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652075"/>
            <a:ext cx="11412543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609F0-71C1-4BEF-8C1B-4A23243F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585390"/>
            <a:ext cx="11212490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1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A63A5-8E7A-4920-B2FB-E268FC25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752101"/>
            <a:ext cx="11736438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83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A3382-7587-40BA-9F0F-16BC76F5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609206"/>
            <a:ext cx="11460174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04326-860C-436D-9288-EA1200D1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933101"/>
            <a:ext cx="1157449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61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5B68E-9438-4B05-8337-DDC0365A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966708"/>
            <a:ext cx="6963747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336DE-D3BB-4A91-A06D-9892A750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2914" y="1247470"/>
            <a:ext cx="8926171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4EA70-688D-43DB-9D75-281A5A73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4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57097-D869-4709-AD1C-AC2C0F42A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965" y="571101"/>
            <a:ext cx="11422069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59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2A82F-D22C-49A6-AF2C-42D26393B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480601"/>
            <a:ext cx="1194601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1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FFA071-C804-47EB-B9F6-0B43F868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47232"/>
            <a:ext cx="1203175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9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CE4C0-CA38-4E0B-AD82-688E50A3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204337"/>
            <a:ext cx="11650701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70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FD76F-75B2-48F2-8FA0-5158406D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561575"/>
            <a:ext cx="11726912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FB556-8F9E-4305-B945-F145240B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938129"/>
            <a:ext cx="759248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74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25B9A-CD85-4A31-AD5D-AB6AEDC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237679"/>
            <a:ext cx="10412278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96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AE31B-E6B3-466D-B91A-91E7898EC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94811"/>
            <a:ext cx="11688806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98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1C170-6D65-4674-A94A-70FB1BAE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1390365"/>
            <a:ext cx="11050542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32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66EC1-E5A4-47C8-B8E5-34A39737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1457050"/>
            <a:ext cx="11726912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414AE-AAE7-4610-BADB-B39E436A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351995"/>
            <a:ext cx="9869277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5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D7417-D2C0-4F99-8F0B-33618063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947391"/>
            <a:ext cx="1215559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37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AD57A-742E-4A44-B3BA-102CF898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075"/>
            <a:ext cx="12192000" cy="48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3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8B3EF-6058-4916-99BD-9862D76D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1266523"/>
            <a:ext cx="1139349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43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A3856-FC13-4A80-A26E-7029B550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513943"/>
            <a:ext cx="11622122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60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BD843-95A2-4BC4-9125-CA422199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255" y="532996"/>
            <a:ext cx="11393490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76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E7A71-8ED4-4091-A2AA-FB923954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790206"/>
            <a:ext cx="11555438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74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AB4CF-0A75-4FC7-BF09-989CD2C9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804"/>
            <a:ext cx="12192000" cy="49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71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1FF41-F953-457C-977E-03F4C5E3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618733"/>
            <a:ext cx="1213654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58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6D6B6-918B-4E5D-8A4C-426803AE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116"/>
            <a:ext cx="12192000" cy="52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63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2295B0-F452-433D-9519-A197FCDF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2" y="409153"/>
            <a:ext cx="11250595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0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21CAD-2E9E-4537-92A8-0178E326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428206"/>
            <a:ext cx="11060068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88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C2F84-51AE-4F3B-99CB-55ACC015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799997"/>
            <a:ext cx="10193173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12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CF83D-4A38-4460-823A-B701A04B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261495"/>
            <a:ext cx="11336332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0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5266E-F02F-43C1-9EC7-0CE55829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1333207"/>
            <a:ext cx="9669224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54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E4C7E-8B46-4181-B170-D0C9A9B4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852128"/>
            <a:ext cx="923101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19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9465A-B759-4DC5-A138-A89034A0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1885734"/>
            <a:ext cx="12060333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51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59FC1-0252-4E05-836B-6E980337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752101"/>
            <a:ext cx="11536385" cy="5353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7CE9A-08CC-4CA4-849B-A78E96070828}"/>
              </a:ext>
            </a:extLst>
          </p:cNvPr>
          <p:cNvSpPr txBox="1"/>
          <p:nvPr/>
        </p:nvSpPr>
        <p:spPr>
          <a:xfrm>
            <a:off x="4050955" y="490491"/>
            <a:ext cx="4090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DEVICE BREAKPOINTS</a:t>
            </a:r>
            <a:endParaRPr lang="en-IN" sz="2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969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70F9E-C132-4990-B123-31995849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418944"/>
            <a:ext cx="11374437" cy="4020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6BB11-5196-49BD-8FD9-70C7A217E09D}"/>
              </a:ext>
            </a:extLst>
          </p:cNvPr>
          <p:cNvSpPr txBox="1"/>
          <p:nvPr/>
        </p:nvSpPr>
        <p:spPr>
          <a:xfrm>
            <a:off x="4050955" y="490491"/>
            <a:ext cx="4090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DEVICE BREAKPOINTS</a:t>
            </a:r>
            <a:endParaRPr lang="en-IN" sz="2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6031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B161E-6290-424F-9AC2-F9FA9101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" y="499653"/>
            <a:ext cx="1170785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66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D94B9-040B-4353-8DC6-818D57CA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418680"/>
            <a:ext cx="11060068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38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A35A2-5193-4B90-816F-44D08D75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68" y="873252"/>
            <a:ext cx="10021663" cy="51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1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6318A-7372-496B-9E68-EBD6BEE2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432969"/>
            <a:ext cx="1109817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5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660C2-93E1-456B-B066-6450AA3A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1309391"/>
            <a:ext cx="7392432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3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1D5ED-BD04-4991-8F3E-66AA7BF6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1185549"/>
            <a:ext cx="9164329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69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07E36-C0C9-4F04-B35F-7CB6FFDF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080760"/>
            <a:ext cx="8316486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81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7DE4C-565A-41BD-9E19-BD8F2E93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176023"/>
            <a:ext cx="824980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7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3B47-FA57-4B38-8F23-E7FA6A2D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46" y="0"/>
            <a:ext cx="8062724" cy="3412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A655C-F8EE-43B8-AA64-CE7E387A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79" r="579" b="11346"/>
          <a:stretch/>
        </p:blipFill>
        <p:spPr>
          <a:xfrm>
            <a:off x="1439622" y="3560492"/>
            <a:ext cx="7970430" cy="3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1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DED2B-D740-4D83-809C-97EC255A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1071233"/>
            <a:ext cx="7697274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9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EDB62-BBEE-4417-AD08-88DB974F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32"/>
            <a:ext cx="12192000" cy="63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95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E208E-1C22-4DA1-919B-11C567290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880707"/>
            <a:ext cx="1166975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810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E4AAB-3D79-4B2F-8DF8-BED62B6DB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29" b="41540"/>
          <a:stretch/>
        </p:blipFill>
        <p:spPr>
          <a:xfrm>
            <a:off x="2247152" y="568411"/>
            <a:ext cx="7030431" cy="101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7F4E5-809C-43EA-9C4B-EFCA40CC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418868"/>
            <a:ext cx="10993384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16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26B3D1-50A5-404A-8F09-F5849B56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804496"/>
            <a:ext cx="1052659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AEF5D-54D1-43CB-BDFB-74BA95EC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361522"/>
            <a:ext cx="11222016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13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C1A4C-FF53-44B2-8C36-B04E2ACD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799733"/>
            <a:ext cx="1072664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07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93D17-E3ED-4D1A-84F2-6ABCB7E0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747338"/>
            <a:ext cx="10812384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C637D-33D9-4E1D-AD4F-E2D07263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771154"/>
            <a:ext cx="10879068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619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D55A2-95A8-404A-B101-43F1FA10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513943"/>
            <a:ext cx="10850489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9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ABE7050-423B-403A-AD4C-06DB77AB0B5D}"/>
              </a:ext>
            </a:extLst>
          </p:cNvPr>
          <p:cNvGrpSpPr/>
          <p:nvPr/>
        </p:nvGrpSpPr>
        <p:grpSpPr>
          <a:xfrm>
            <a:off x="1249250" y="896407"/>
            <a:ext cx="8883269" cy="5039428"/>
            <a:chOff x="1249250" y="909286"/>
            <a:chExt cx="8883269" cy="50394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E0F6B1-554E-4886-ABF5-22C03B5EEA3A}"/>
                </a:ext>
              </a:extLst>
            </p:cNvPr>
            <p:cNvGrpSpPr/>
            <p:nvPr/>
          </p:nvGrpSpPr>
          <p:grpSpPr>
            <a:xfrm>
              <a:off x="1711244" y="909286"/>
              <a:ext cx="8421275" cy="5039428"/>
              <a:chOff x="1885362" y="909286"/>
              <a:chExt cx="8421275" cy="50394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619F717-CE46-4F83-A52A-360C8C845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85362" y="909286"/>
                <a:ext cx="8421275" cy="5039428"/>
              </a:xfrm>
              <a:prstGeom prst="rect">
                <a:avLst/>
              </a:prstGeom>
            </p:spPr>
          </p:pic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E121DD28-9BFC-4D56-8C8E-7A282045B072}"/>
                  </a:ext>
                </a:extLst>
              </p:cNvPr>
              <p:cNvSpPr/>
              <p:nvPr/>
            </p:nvSpPr>
            <p:spPr>
              <a:xfrm>
                <a:off x="8319752" y="2691685"/>
                <a:ext cx="850006" cy="2949261"/>
              </a:xfrm>
              <a:prstGeom prst="downArrow">
                <a:avLst/>
              </a:prstGeom>
              <a:ln w="762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65E7-65E6-4C37-85A3-D2EF14F1DD86}"/>
                  </a:ext>
                </a:extLst>
              </p:cNvPr>
              <p:cNvSpPr txBox="1"/>
              <p:nvPr/>
            </p:nvSpPr>
            <p:spPr>
              <a:xfrm>
                <a:off x="7920507" y="1918953"/>
                <a:ext cx="14109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Priority</a:t>
                </a:r>
                <a:endParaRPr lang="en-IN" sz="3200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13B263-2F8B-4753-949B-7DBE2ECCCE45}"/>
                </a:ext>
              </a:extLst>
            </p:cNvPr>
            <p:cNvSpPr txBox="1"/>
            <p:nvPr/>
          </p:nvSpPr>
          <p:spPr>
            <a:xfrm rot="19815100">
              <a:off x="1249250" y="2430076"/>
              <a:ext cx="3125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Sequence matters !!</a:t>
              </a:r>
              <a:endParaRPr lang="en-I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876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0C423-AF10-4464-88F0-CFE6F57BB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8</Words>
  <Application>Microsoft Office PowerPoint</Application>
  <PresentationFormat>Widescreen</PresentationFormat>
  <Paragraphs>4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Aditya Devulapalli</dc:creator>
  <cp:lastModifiedBy>Sai Aditya Devulapalli</cp:lastModifiedBy>
  <cp:revision>21</cp:revision>
  <dcterms:created xsi:type="dcterms:W3CDTF">2021-01-17T13:42:33Z</dcterms:created>
  <dcterms:modified xsi:type="dcterms:W3CDTF">2021-07-18T14:35:34Z</dcterms:modified>
</cp:coreProperties>
</file>